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0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13679-DCD4-44D5-964E-195751AE85C4}" v="82" dt="2021-06-23T20:05:03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6092" autoAdjust="0"/>
  </p:normalViewPr>
  <p:slideViewPr>
    <p:cSldViewPr snapToGrid="0">
      <p:cViewPr>
        <p:scale>
          <a:sx n="75" d="100"/>
          <a:sy n="75" d="100"/>
        </p:scale>
        <p:origin x="103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D5F7C-7F73-49CB-B092-C8FEF8EB2252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22646-53D4-4FD3-8209-CF301F985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9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 userDrawn="1"/>
        </p:nvSpPr>
        <p:spPr>
          <a:xfrm>
            <a:off x="1524000" y="2254975"/>
            <a:ext cx="8791575" cy="524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247161"/>
            <a:ext cx="11610976" cy="766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202"/>
            <a:ext cx="12192000" cy="1642648"/>
          </a:xfrm>
          <a:prstGeom prst="rect">
            <a:avLst/>
          </a:prstGeom>
        </p:spPr>
      </p:pic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45211" y="1321525"/>
            <a:ext cx="2446789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3ABC6C8-AAC8-4A8B-B6DD-C22AE1C1FF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25297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D7ED7-36DB-45A8-9CF9-BDA7D29A5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52F7C6-91E0-4790-AFCE-F3A73CD85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21856-4F92-46EC-9082-9E26CF1F8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5EB2-006F-434E-BC1E-777B0673ABD6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4FCDE-DF7E-4A37-8A64-B15348CF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98A08-5E15-402C-BFA9-1E71F127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EF57D-9698-4782-B28C-12EBB5F800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4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36B3A-7C35-4150-ACCA-698DD946221A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BC6C8-AAC8-4A8B-B6DD-C22AE1C1F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98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3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5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7" name="Скругленный прямоугольник 16"/>
          <p:cNvSpPr/>
          <p:nvPr/>
        </p:nvSpPr>
        <p:spPr>
          <a:xfrm>
            <a:off x="1655018" y="2748725"/>
            <a:ext cx="8879504" cy="315277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65000"/>
            </a:schemeClr>
          </a:solidFill>
          <a:ln w="215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43D3F9-1A96-4DCA-A50B-AF5AF3FC3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780" y="4090529"/>
            <a:ext cx="9144000" cy="404547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R-Pharm Innovation Day</a:t>
            </a:r>
            <a:r>
              <a:rPr lang="ru-RU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5797" y="4749658"/>
            <a:ext cx="2157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Название </a:t>
            </a:r>
            <a:r>
              <a:rPr lang="ru-RU" sz="2000" dirty="0" smtClean="0"/>
              <a:t>проекта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71322" y="5219522"/>
            <a:ext cx="1846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ФИО заявителя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71502" y="782686"/>
            <a:ext cx="3446528" cy="1183353"/>
            <a:chOff x="1020697" y="692058"/>
            <a:chExt cx="3446528" cy="118335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697" y="692058"/>
              <a:ext cx="3446528" cy="1183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272" y="756101"/>
              <a:ext cx="3313178" cy="1055266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1622783" y="3074201"/>
            <a:ext cx="8943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a typeface="Tahoma" panose="020B0604030504040204" pitchFamily="34" charset="0"/>
                <a:cs typeface="Tahoma" panose="020B0604030504040204" pitchFamily="34" charset="0"/>
              </a:rPr>
              <a:t>ЗАЯВКА НА УЧАСТИЕ В ОТБОРЕ ПЕРСПЕКТИВНЫХ БИОТЕХНОЛОГИЧЕСКИХ  ПРОЕКТОВ</a:t>
            </a:r>
            <a:r>
              <a:rPr lang="ru-RU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085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2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Проблема и предлагаемое решение</a:t>
            </a:r>
            <a:endParaRPr lang="ru-RU" sz="24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chemeClr val="tx1"/>
                </a:solidFill>
              </a:rPr>
              <a:t>Заболевание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tx1"/>
                </a:solidFill>
              </a:rPr>
              <a:t>Модальность, механизм действия</a:t>
            </a:r>
          </a:p>
        </p:txBody>
      </p:sp>
      <p:pic>
        <p:nvPicPr>
          <p:cNvPr id="10" name="Рисунок 11" descr="Легкие со сплошной заливкой">
            <a:extLst>
              <a:ext uri="{FF2B5EF4-FFF2-40B4-BE49-F238E27FC236}">
                <a16:creationId xmlns:a16="http://schemas.microsoft.com/office/drawing/2014/main" id="{09BC738A-633A-4E55-9F2D-77DB4623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Конкурентные преимущества разрабатываемого препарата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2400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подхода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2400" dirty="0" err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секвенированию</a:t>
            </a:r>
            <a:r>
              <a:rPr lang="ru-RU" sz="24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по сравнению с существующими </a:t>
            </a:r>
            <a:r>
              <a:rPr lang="ru-RU" sz="2400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аналогами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идентичной стадии развития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Описание: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10" name="Рисунок 15" descr="Лекарство со сплошной заливкой">
            <a:extLst>
              <a:ext uri="{FF2B5EF4-FFF2-40B4-BE49-F238E27FC236}">
                <a16:creationId xmlns:a16="http://schemas.microsoft.com/office/drawing/2014/main" id="{301E8C2D-E534-41A8-B3D2-F2639188A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Оценка рынка – объем и перспективы внедрения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разрабатываемого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препарата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подхода к </a:t>
            </a:r>
            <a:r>
              <a:rPr lang="ru-RU" sz="2400" dirty="0" err="1">
                <a:solidFill>
                  <a:schemeClr val="bg1"/>
                </a:solidFill>
                <a:latin typeface="+mn-lt"/>
              </a:rPr>
              <a:t>секвенированию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. Технологические ограничения и риски.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Описание: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9" name="Рисунок 5" descr="Тенденция к повышению со сплошной заливкой">
            <a:extLst>
              <a:ext uri="{FF2B5EF4-FFF2-40B4-BE49-F238E27FC236}">
                <a16:creationId xmlns:a16="http://schemas.microsoft.com/office/drawing/2014/main" id="{CC7A849D-1D73-4A5D-AB35-A13EFEBB7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Квалификация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команды проекта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, соответствие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команды проекта</a:t>
            </a:r>
            <a:br>
              <a:rPr lang="ru-RU" sz="2400" dirty="0">
                <a:solidFill>
                  <a:schemeClr val="bg1"/>
                </a:solidFill>
                <a:latin typeface="+mn-lt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</a:rPr>
              <a:t>поставленным целям и задачам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Описание: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9" descr="Рукопожатие со сплошной заливкой">
            <a:extLst>
              <a:ext uri="{FF2B5EF4-FFF2-40B4-BE49-F238E27FC236}">
                <a16:creationId xmlns:a16="http://schemas.microsoft.com/office/drawing/2014/main" id="{A71BCB78-6818-47F7-85F6-F560AEDFC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Стратегия защиты интеллектуальной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собственности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tx1"/>
                </a:solidFill>
              </a:rPr>
              <a:t>Имеющиеся патенты и заявки (№, дата)</a:t>
            </a:r>
          </a:p>
          <a:p>
            <a:endParaRPr lang="ru-RU" sz="1400" i="1" dirty="0">
              <a:solidFill>
                <a:schemeClr val="tx1"/>
              </a:solidFill>
            </a:endParaRPr>
          </a:p>
          <a:p>
            <a:endParaRPr lang="ru-RU" sz="1400" i="1" dirty="0">
              <a:solidFill>
                <a:schemeClr val="tx1"/>
              </a:solidFill>
            </a:endParaRPr>
          </a:p>
          <a:p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tx1"/>
                </a:solidFill>
              </a:rPr>
              <a:t>Проекты заявок (предполагаемый предмет защиты)</a:t>
            </a:r>
          </a:p>
          <a:p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16" descr="Мозговой штурм группы со сплошной заливкой">
            <a:extLst>
              <a:ext uri="{FF2B5EF4-FFF2-40B4-BE49-F238E27FC236}">
                <a16:creationId xmlns:a16="http://schemas.microsoft.com/office/drawing/2014/main" id="{B5B51AB9-86FF-4482-AD3B-442FA2BDC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7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Стадия разработки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/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время до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рынка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Описание: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8" descr="Колба со сплошной заливкой">
            <a:extLst>
              <a:ext uri="{FF2B5EF4-FFF2-40B4-BE49-F238E27FC236}">
                <a16:creationId xmlns:a16="http://schemas.microsoft.com/office/drawing/2014/main" id="{80ED1966-BBC5-4DFF-9F43-59D15AF6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45211" y="1025688"/>
            <a:ext cx="2446789" cy="365125"/>
          </a:xfrm>
        </p:spPr>
        <p:txBody>
          <a:bodyPr/>
          <a:lstStyle/>
          <a:p>
            <a:fld id="{E3DEF57D-9698-4782-B28C-12EBB5F80033}" type="slidenum">
              <a:rPr lang="ru-RU" smtClean="0"/>
              <a:t>8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7D4383-443D-4649-85B1-3ACBF6774E2D}"/>
              </a:ext>
            </a:extLst>
          </p:cNvPr>
          <p:cNvSpPr txBox="1">
            <a:spLocks/>
          </p:cNvSpPr>
          <p:nvPr/>
        </p:nvSpPr>
        <p:spPr>
          <a:xfrm>
            <a:off x="290512" y="1333501"/>
            <a:ext cx="11539538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Контакты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заявителя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и дополнительная информация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4537" y="3190876"/>
            <a:ext cx="11162163" cy="31527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i="1" dirty="0" smtClean="0">
                <a:solidFill>
                  <a:schemeClr val="tx1"/>
                </a:solidFill>
              </a:rPr>
              <a:t>Описание:</a:t>
            </a:r>
            <a:endParaRPr lang="ru-RU" sz="14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14" descr="ДНК со сплошной заливкой">
            <a:extLst>
              <a:ext uri="{FF2B5EF4-FFF2-40B4-BE49-F238E27FC236}">
                <a16:creationId xmlns:a16="http://schemas.microsoft.com/office/drawing/2014/main" id="{4CC06A85-0ECD-49A4-8225-3A3A13301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1110050" y="5623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</Words>
  <Application>Microsoft Office PowerPoint</Application>
  <PresentationFormat>Широкоэкранный</PresentationFormat>
  <Paragraphs>33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2021-06-23T21:13:09Z</dcterms:created>
  <dcterms:modified xsi:type="dcterms:W3CDTF">2021-07-01T10:53:15Z</dcterms:modified>
</cp:coreProperties>
</file>